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376" autoAdjust="0"/>
    <p:restoredTop sz="86410" autoAdjust="0"/>
  </p:normalViewPr>
  <p:slideViewPr>
    <p:cSldViewPr snapToGrid="0">
      <p:cViewPr varScale="1">
        <p:scale>
          <a:sx n="54" d="100"/>
          <a:sy n="54" d="100"/>
        </p:scale>
        <p:origin x="872" y="5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EC11DD3-2C0B-424C-A94C-7CC7F4B43A1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6C5C04ED-B807-4D07-852D-3F9609E35A2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77FFC37-3781-4243-B381-D391CD598A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0A3E976F-30EA-4C05-A864-AEAFCD477F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A85852A-E5C4-4146-95E3-4290FD3E38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77383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6374915-4DB3-4AF9-901A-D4FD37A615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9C4E9390-EA46-4C9E-A292-0677E277CF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5C228C6-2EB8-45B6-970B-D7C0A3BF88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361D64E-310D-4F7A-AF96-4FFC17F0DD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EEE8666-4A5C-45F3-8CCB-8612B7CED2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922914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BB17210F-0A38-41E4-B26F-BF141130110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3B644D3A-8D13-4DCC-AECC-21B3F7E4DE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5D12EFA-EDBE-4AB2-8ED0-96161DF092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45E3FCC-2236-4A4B-8CC0-2266D4270A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66D32EA-D20B-42AC-8095-3A70A62020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7213690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ytuł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8898642-E21E-4770-86D1-8A802ADA2C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55B8630C-867C-4324-AF49-BEFF1F0BD02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E8C9540F-D7E5-4F5B-8E53-71117EEFE0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81FFF-91C9-4168-8E37-EF6BFA80DD0B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59603D1-5B2A-4202-B0C5-F06CC9E89C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8FCA026-5B57-4DE9-8AD8-A9F7588CA8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76FAFC-BC41-41ED-978B-3E99F84A71F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102768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DB2E89A-7033-426B-9E46-5CA1FCDC8F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2AD78576-B3AA-4818-9755-0F326856C2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C6BB6BC-7A78-42FD-B776-1D0238E390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4EA3A62-8E1C-436F-9472-695E23D77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436BE06-C98F-4A7D-9424-C382309649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388423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6203C88-4A0A-40B6-A0CA-EAE96F7F37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4BD9130-F936-4D16-9089-BEFD5E3693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D5CDF1A-ED57-4F14-A4F8-A0B94E7458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E364372-397A-4913-A7BC-DD0D605362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ACB7767-E8ED-4E5C-9558-F552BCBD5C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511524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A3E5A25-FA7F-4A63-B304-66D0C3A5FB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CA47E4B-195B-4D4D-90E8-9C7A4FD90DB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56FC685B-DCCE-4158-94F0-7C3018FAEA7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2B635AAA-545F-4774-B5A7-C278B533FC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CE2859AF-954E-486D-9858-230BE664EF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CC24521C-7A03-4E7F-90BE-C06951B44C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008071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A5571D9-44A0-48E5-8814-8AB69C62FD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337598A3-0A21-43AC-8707-B278A839E7D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AA69137E-7268-4BE5-80DC-B140249E53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5F681918-BE7B-45B3-A316-F961DC40670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62E73336-D37B-40D5-A99F-BD6EAA2A223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24E19313-B1BA-46A8-B073-6001853558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6BCE35FF-9254-4F8F-8350-D0A8DEA3FD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63E8D85D-2B06-418C-AC8C-6077399470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484297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0FF01B3-950D-414E-B108-215D7DB80D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508149FD-2691-4572-94E6-46C500CF3D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9B4959EC-698B-4B01-ADEF-DAD86E9843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FE4A7488-F026-49C8-9284-3391046472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13162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B3A4FB3C-9C57-46D5-A3F8-17EDA9D07E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2158DEBB-9E3C-4942-B0D2-C88F006021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F177C4B8-8EAB-4248-A8B5-6CB2281B00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084586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3D2F556-484F-4AD0-9B30-556888BD94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7BFD967-EDC7-42B5-A7EF-E2705A83233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F3858734-B596-4E5E-A8BE-FE743308CDF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B6F97104-4940-4E91-BF09-2024C06AD9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E09C02E6-7879-4B0F-8AB3-A5C3747D65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B359AF9-10CC-4376-BC27-9DB816BF4D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082285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4EFBB0A-0D87-44E9-AB77-AD98597A47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D178BC23-014C-4C7C-9CA6-119D0FEAB35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6E6703E0-AC28-42EB-B325-4741BEAC55C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B297A446-AF1F-4A49-A925-5ED503E2DB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A055C43A-7797-4565-9C6E-B5AA49AEA6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5B1DB40-C160-482A-8F9B-3983FAEB31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9353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3B7CBB2E-A1DD-4E9F-BEF4-89F4592C35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625358AB-95B2-4406-9AEC-9BAE604ED8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E2F2FB6-B5A1-475A-ACD3-1CE7673A83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A81959-1C95-4B23-97D6-6EAA85939639}" type="datetimeFigureOut">
              <a:rPr lang="pl-PL" smtClean="0"/>
              <a:t>20.06.2025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A27E3DE-88DC-45E3-8EB5-5DB4B539C81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A1DE57B-92B2-407E-88E7-80FB5BC534A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F37D0E-A9D8-4AB7-ACE8-BE9DF38417C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518959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51F357DD-B7C8-4C3D-AFBE-E6F4E8EA24C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5" name="Podtytuł 4">
            <a:extLst>
              <a:ext uri="{FF2B5EF4-FFF2-40B4-BE49-F238E27FC236}">
                <a16:creationId xmlns:a16="http://schemas.microsoft.com/office/drawing/2014/main" id="{A1303FD4-F691-46D3-8EA4-C601B6AC2CA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162129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99D2B29-81D3-40C9-8523-E6FD9C843F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98579"/>
            <a:ext cx="10515600" cy="1325563"/>
          </a:xfrm>
        </p:spPr>
        <p:txBody>
          <a:bodyPr/>
          <a:lstStyle/>
          <a:p>
            <a:r>
              <a:rPr lang="pl-PL" dirty="0"/>
              <a:t>Tytuł slajdu numer 2 (Nagłówek 1)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523996B-9978-4F8B-AFDF-05E8858718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</p:spPr>
        <p:txBody>
          <a:bodyPr/>
          <a:lstStyle/>
          <a:p>
            <a:pPr lvl="0"/>
            <a:r>
              <a:rPr lang="pl-PL" dirty="0"/>
              <a:t>Pierwszy punkt listy, slajd 2, poziom pierwszy (Nagłówek 2).</a:t>
            </a:r>
          </a:p>
          <a:p>
            <a:pPr lvl="0"/>
            <a:r>
              <a:rPr lang="pl-PL" dirty="0"/>
              <a:t>Drugi punkt listy, slajd 2, poziom pierwszy (Nagłówek 2).</a:t>
            </a:r>
          </a:p>
        </p:txBody>
      </p:sp>
    </p:spTree>
    <p:extLst>
      <p:ext uri="{BB962C8B-B14F-4D97-AF65-F5344CB8AC3E}">
        <p14:creationId xmlns:p14="http://schemas.microsoft.com/office/powerpoint/2010/main" val="15830991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1296A5D-5E29-470B-B850-DC63661CB3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pl-PL" dirty="0"/>
              <a:t>Tytuł slajdu numer 3 (Nagłówek 1)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5655CCA-AA6E-4661-8882-B67F5E81F8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</p:spPr>
        <p:txBody>
          <a:bodyPr/>
          <a:lstStyle/>
          <a:p>
            <a:pPr lvl="0"/>
            <a:r>
              <a:rPr lang="pl-PL" dirty="0"/>
              <a:t>Pierwszy punkt listy, slajd 3, poziom pierwszy. Pierwszy punkt listy, slajd 3, poziom pierwszy. Pierwszy punkt listy, slajd 3, poziom pierwszy. Pierwszy punkt listy, slajd 3, poziom pierwszy (Nagłówek 2).</a:t>
            </a:r>
          </a:p>
        </p:txBody>
      </p:sp>
    </p:spTree>
    <p:extLst>
      <p:ext uri="{BB962C8B-B14F-4D97-AF65-F5344CB8AC3E}">
        <p14:creationId xmlns:p14="http://schemas.microsoft.com/office/powerpoint/2010/main" val="39971415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83B58F5-77BA-462F-9822-4F55411CDF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pl-PL" dirty="0"/>
              <a:t>Tytuł slajdu numer 4 (Nagłówek 1)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A0EDFCA4-247E-4264-8DAD-3D1A7D71A05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137348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5508ED8-89CB-4922-AE58-65ECC92B83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pl-PL" dirty="0"/>
              <a:t>Tytuł  slajdu numer 5 (Nagłówek 1)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46B55772-5491-4F74-9C84-6640C0446C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</p:spPr>
        <p:txBody>
          <a:bodyPr/>
          <a:lstStyle/>
          <a:p>
            <a:pPr lvl="0"/>
            <a:r>
              <a:rPr lang="pl-PL" dirty="0"/>
              <a:t>Punkt listy, slajd 5, poziom pierwszy (Nagłówek 2).</a:t>
            </a:r>
          </a:p>
          <a:p>
            <a:pPr lvl="1"/>
            <a:r>
              <a:rPr lang="pl-PL" dirty="0"/>
              <a:t>Punkt listy, slajd 5, poziom drugi (Nagłówek 3).</a:t>
            </a:r>
          </a:p>
          <a:p>
            <a:pPr lvl="2"/>
            <a:r>
              <a:rPr lang="pl-PL" dirty="0"/>
              <a:t>Punkt listy, slajd 5, poziom trzeci (Nagłówek 4).</a:t>
            </a:r>
          </a:p>
        </p:txBody>
      </p:sp>
    </p:spTree>
    <p:extLst>
      <p:ext uri="{BB962C8B-B14F-4D97-AF65-F5344CB8AC3E}">
        <p14:creationId xmlns:p14="http://schemas.microsoft.com/office/powerpoint/2010/main" val="2918942709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</TotalTime>
  <Words>137</Words>
  <Application>Microsoft Office PowerPoint</Application>
  <PresentationFormat>Panoramiczny</PresentationFormat>
  <Paragraphs>10</Paragraphs>
  <Slides>5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Motyw pakietu Office</vt:lpstr>
      <vt:lpstr>Prezentacja programu PowerPoint</vt:lpstr>
      <vt:lpstr>Tytuł slajdu numer 2 (Nagłówek 1)</vt:lpstr>
      <vt:lpstr>Tytuł slajdu numer 3 (Nagłówek 1)</vt:lpstr>
      <vt:lpstr>Tytuł slajdu numer 4 (Nagłówek 1)</vt:lpstr>
      <vt:lpstr>Tytuł  slajdu numer 5 (Nagłówek 1)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4</cp:revision>
  <dcterms:created xsi:type="dcterms:W3CDTF">2025-01-07T10:54:04Z</dcterms:created>
  <dcterms:modified xsi:type="dcterms:W3CDTF">2025-06-20T21:13:08Z</dcterms:modified>
</cp:coreProperties>
</file>

<file path=docProps/thumbnail.jpeg>
</file>