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76" autoAdjust="0"/>
    <p:restoredTop sz="86410" autoAdjust="0"/>
  </p:normalViewPr>
  <p:slideViewPr>
    <p:cSldViewPr snapToGrid="0">
      <p:cViewPr varScale="1">
        <p:scale>
          <a:sx n="54" d="100"/>
          <a:sy n="54" d="100"/>
        </p:scale>
        <p:origin x="872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C11DD3-2C0B-424C-A94C-7CC7F4B43A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C5C04ED-B807-4D07-852D-3F9609E35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77FFC37-3781-4243-B381-D391CD598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A3E976F-30EA-4C05-A864-AEAFCD477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A85852A-E5C4-4146-95E3-4290FD3E3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73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374915-4DB3-4AF9-901A-D4FD37A61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C4E9390-EA46-4C9E-A292-0677E277CF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5C228C6-2EB8-45B6-970B-D7C0A3BF8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361D64E-310D-4F7A-AF96-4FFC17F0D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EEE8666-4A5C-45F3-8CCB-8612B7CED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2291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B17210F-0A38-41E4-B26F-BF14113011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B644D3A-8D13-4DCC-AECC-21B3F7E4DE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5D12EFA-EDBE-4AB2-8ED0-96161DF09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45E3FCC-2236-4A4B-8CC0-2266D4270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66D32EA-D20B-42AC-8095-3A70A6202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2136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898642-E21E-4770-86D1-8A802ADA2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5B8630C-867C-4324-AF49-BEFF1F0BD0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8C9540F-D7E5-4F5B-8E53-71117EEFE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1FFF-91C9-4168-8E37-EF6BFA80DD0B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59603D1-5B2A-4202-B0C5-F06CC9E89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8FCA026-5B57-4DE9-8AD8-A9F7588CA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FAFC-BC41-41ED-978B-3E99F84A71F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027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B2E89A-7033-426B-9E46-5CA1FCDC8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AD78576-B3AA-4818-9755-0F326856C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C6BB6BC-7A78-42FD-B776-1D0238E39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4EA3A62-8E1C-436F-9472-695E23D77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436BE06-C98F-4A7D-9424-C38230964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884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6203C88-4A0A-40B6-A0CA-EAE96F7F3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4BD9130-F936-4D16-9089-BEFD5E369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D5CDF1A-ED57-4F14-A4F8-A0B94E745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364372-397A-4913-A7BC-DD0D60536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ACB7767-E8ED-4E5C-9558-F552BCBD5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115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3E5A25-FA7F-4A63-B304-66D0C3A5F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CA47E4B-195B-4D4D-90E8-9C7A4FD90D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6FC685B-DCCE-4158-94F0-7C3018FAEA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B635AAA-545F-4774-B5A7-C278B533F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E2859AF-954E-486D-9858-230BE664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C24521C-7A03-4E7F-90BE-C06951B44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0807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5571D9-44A0-48E5-8814-8AB69C62F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37598A3-0A21-43AC-8707-B278A839E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A69137E-7268-4BE5-80DC-B140249E5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5F681918-BE7B-45B3-A316-F961DC4067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2E73336-D37B-40D5-A99F-BD6EAA2A22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24E19313-B1BA-46A8-B073-600185355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6BCE35FF-9254-4F8F-8350-D0A8DEA3F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3E8D85D-2B06-418C-AC8C-607739947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8429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FF01B3-950D-414E-B108-215D7DB80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508149FD-2691-4572-94E6-46C500CF3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B4959EC-698B-4B01-ADEF-DAD86E984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FE4A7488-F026-49C8-9284-339104647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3162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3A4FB3C-9C57-46D5-A3F8-17EDA9D07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158DEBB-9E3C-4942-B0D2-C88F00602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177C4B8-8EAB-4248-A8B5-6CB2281B0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8458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3D2F556-484F-4AD0-9B30-556888BD9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7BFD967-EDC7-42B5-A7EF-E2705A832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3858734-B596-4E5E-A8BE-FE743308CD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6F97104-4940-4E91-BF09-2024C06AD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09C02E6-7879-4B0F-8AB3-A5C3747D6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B359AF9-10CC-4376-BC27-9DB816BF4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8228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EFBB0A-0D87-44E9-AB77-AD98597A4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D178BC23-014C-4C7C-9CA6-119D0FEAB3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E6703E0-AC28-42EB-B325-4741BEAC5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297A446-AF1F-4A49-A925-5ED503E2D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055C43A-7797-4565-9C6E-B5AA49AEA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5B1DB40-C160-482A-8F9B-3983FAEB3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35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B7CBB2E-A1DD-4E9F-BEF4-89F4592C3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25358AB-95B2-4406-9AEC-9BAE604ED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E2F2FB6-B5A1-475A-ACD3-1CE7673A8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81959-1C95-4B23-97D6-6EAA85939639}" type="datetimeFigureOut">
              <a:rPr lang="pl-PL" smtClean="0"/>
              <a:t>20.06.2025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A27E3DE-88DC-45E3-8EB5-5DB4B539C8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A1DE57B-92B2-407E-88E7-80FB5BC534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37D0E-A9D8-4AB7-ACE8-BE9DF38417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1895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51F357DD-B7C8-4C3D-AFBE-E6F4E8EA24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A1303FD4-F691-46D3-8EA4-C601B6AC2C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6212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9D2B29-81D3-40C9-8523-E6FD9C843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8579"/>
            <a:ext cx="10515600" cy="1325563"/>
          </a:xfrm>
        </p:spPr>
        <p:txBody>
          <a:bodyPr/>
          <a:lstStyle/>
          <a:p>
            <a:r>
              <a:rPr lang="pl-PL" dirty="0"/>
              <a:t>Tytuł slajdu numer 2 (Nagłówek 1)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523996B-9978-4F8B-AFDF-05E885871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pl-PL" dirty="0"/>
              <a:t>Pierwszy punkt listy, slajd 2, poziom pierwszy (Nagłówek 2).</a:t>
            </a:r>
          </a:p>
          <a:p>
            <a:pPr lvl="0"/>
            <a:r>
              <a:rPr lang="pl-PL" dirty="0"/>
              <a:t>Drugi punkt listy, slajd 2, poziom pierwszy (Nagłówek 2).</a:t>
            </a:r>
          </a:p>
        </p:txBody>
      </p:sp>
    </p:spTree>
    <p:extLst>
      <p:ext uri="{BB962C8B-B14F-4D97-AF65-F5344CB8AC3E}">
        <p14:creationId xmlns:p14="http://schemas.microsoft.com/office/powerpoint/2010/main" val="1583099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296A5D-5E29-470B-B850-DC63661CB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/>
              <a:t>Tytuł slajdu numer 3 (Nagłówek 1)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5655CCA-AA6E-4661-8882-B67F5E81F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pl-PL" dirty="0"/>
              <a:t>Pierwszy punkt listy, slajd 3, poziom pierwszy. Pierwszy punkt listy, slajd 3, poziom pierwszy. Pierwszy punkt listy, slajd 3, poziom pierwszy. Pierwszy punkt listy, slajd 3, poziom pierwszy (Nagłówek 2).</a:t>
            </a:r>
          </a:p>
        </p:txBody>
      </p:sp>
    </p:spTree>
    <p:extLst>
      <p:ext uri="{BB962C8B-B14F-4D97-AF65-F5344CB8AC3E}">
        <p14:creationId xmlns:p14="http://schemas.microsoft.com/office/powerpoint/2010/main" val="3997141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3B58F5-77BA-462F-9822-4F55411CD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/>
              <a:t>Tytuł slajdu numer 4 (Nagłówek 1)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A0EDFCA4-247E-4264-8DAD-3D1A7D71A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3734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508ED8-89CB-4922-AE58-65ECC92B8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/>
              <a:t>Tytuł  slajdu numer 5 (Nagłówek 1)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B55772-5491-4F74-9C84-6640C0446C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pl-PL" dirty="0"/>
              <a:t>Punkt listy, slajd 5, poziom pierwszy (Nagłówek 2).</a:t>
            </a:r>
          </a:p>
          <a:p>
            <a:pPr lvl="1"/>
            <a:r>
              <a:rPr lang="pl-PL" dirty="0"/>
              <a:t>Punkt listy, slajd 5, poziom drugi (Nagłówek 3).</a:t>
            </a:r>
          </a:p>
          <a:p>
            <a:pPr lvl="2"/>
            <a:r>
              <a:rPr lang="pl-PL" dirty="0"/>
              <a:t>Punkt listy, slajd 5, poziom trzeci (Nagłówek 4).</a:t>
            </a:r>
          </a:p>
        </p:txBody>
      </p:sp>
    </p:spTree>
    <p:extLst>
      <p:ext uri="{BB962C8B-B14F-4D97-AF65-F5344CB8AC3E}">
        <p14:creationId xmlns:p14="http://schemas.microsoft.com/office/powerpoint/2010/main" val="291894270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137</Words>
  <Application>Microsoft Office PowerPoint</Application>
  <PresentationFormat>Panoramiczny</PresentationFormat>
  <Paragraphs>10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Motyw pakietu Office</vt:lpstr>
      <vt:lpstr>Prezentacja programu PowerPoint</vt:lpstr>
      <vt:lpstr>Tytuł slajdu numer 2 (Nagłówek 1)</vt:lpstr>
      <vt:lpstr>Tytuł slajdu numer 3 (Nagłówek 1)</vt:lpstr>
      <vt:lpstr>Tytuł slajdu numer 4 (Nagłówek 1)</vt:lpstr>
      <vt:lpstr>Tytuł  slajdu numer 5 (Nagłówek 1)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4</cp:revision>
  <dcterms:created xsi:type="dcterms:W3CDTF">2025-01-07T10:54:04Z</dcterms:created>
  <dcterms:modified xsi:type="dcterms:W3CDTF">2025-06-20T21:13:08Z</dcterms:modified>
</cp:coreProperties>
</file>